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75F59-5667-426F-AD19-D245216F7C0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865C55-5D8A-4F24-88A5-A0A32799510F}">
      <dgm:prSet phldrT="[Text]" custT="1"/>
      <dgm:spPr>
        <a:solidFill>
          <a:srgbClr val="7BBC39"/>
        </a:solidFill>
        <a:ln w="69850">
          <a:solidFill>
            <a:srgbClr val="6492AC"/>
          </a:solidFill>
        </a:ln>
        <a:effectLst/>
      </dgm:spPr>
      <dgm:t>
        <a:bodyPr/>
        <a:lstStyle/>
        <a:p>
          <a:r>
            <a:rPr lang="en-US" sz="1600" b="1" dirty="0" smtClean="0"/>
            <a:t>INVEST</a:t>
          </a:r>
          <a:endParaRPr lang="en-US" sz="1600" b="1" dirty="0"/>
        </a:p>
      </dgm:t>
    </dgm:pt>
    <dgm:pt modelId="{E7D507EF-6625-4EAD-AB8B-D95818695634}" type="parTrans" cxnId="{5993763A-4ADD-4CCF-8A8E-5D2D114611BB}">
      <dgm:prSet/>
      <dgm:spPr/>
      <dgm:t>
        <a:bodyPr/>
        <a:lstStyle/>
        <a:p>
          <a:endParaRPr lang="en-US"/>
        </a:p>
      </dgm:t>
    </dgm:pt>
    <dgm:pt modelId="{87268A5E-BED8-4F8A-9DF0-E6E49526CEED}" type="sibTrans" cxnId="{5993763A-4ADD-4CCF-8A8E-5D2D114611BB}">
      <dgm:prSet/>
      <dgm:spPr>
        <a:solidFill>
          <a:srgbClr val="6291AD"/>
        </a:solidFill>
      </dgm:spPr>
      <dgm:t>
        <a:bodyPr/>
        <a:lstStyle/>
        <a:p>
          <a:endParaRPr lang="en-US"/>
        </a:p>
      </dgm:t>
    </dgm:pt>
    <dgm:pt modelId="{68DD753B-9BBB-40EC-A654-F7DF7FA6C6AB}">
      <dgm:prSet phldrT="[Text]" custT="1"/>
      <dgm:spPr>
        <a:solidFill>
          <a:srgbClr val="7BBC39"/>
        </a:solidFill>
        <a:ln w="69850">
          <a:solidFill>
            <a:srgbClr val="6492AC"/>
          </a:solidFill>
        </a:ln>
        <a:effectLst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/>
            <a:t>ADVOCATE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 smtClean="0"/>
        </a:p>
      </dgm:t>
    </dgm:pt>
    <dgm:pt modelId="{D711F66D-F5AD-4CB7-A854-DFAF9A714E18}" type="parTrans" cxnId="{90944ADD-A3A2-4BBE-A248-8C6B405606D5}">
      <dgm:prSet/>
      <dgm:spPr/>
      <dgm:t>
        <a:bodyPr/>
        <a:lstStyle/>
        <a:p>
          <a:endParaRPr lang="en-US"/>
        </a:p>
      </dgm:t>
    </dgm:pt>
    <dgm:pt modelId="{3AEEAD20-BA5A-4C7C-BF6C-836DE22F646F}" type="sibTrans" cxnId="{90944ADD-A3A2-4BBE-A248-8C6B405606D5}">
      <dgm:prSet/>
      <dgm:spPr>
        <a:solidFill>
          <a:srgbClr val="6291AD"/>
        </a:solidFill>
      </dgm:spPr>
      <dgm:t>
        <a:bodyPr/>
        <a:lstStyle/>
        <a:p>
          <a:endParaRPr lang="en-US"/>
        </a:p>
      </dgm:t>
    </dgm:pt>
    <dgm:pt modelId="{6C82EA32-6392-4724-8D18-1008A53C2F38}">
      <dgm:prSet phldrT="[Text]" custT="1"/>
      <dgm:spPr>
        <a:solidFill>
          <a:srgbClr val="7BBC39"/>
        </a:solidFill>
        <a:ln w="69850">
          <a:solidFill>
            <a:srgbClr val="6492AC"/>
          </a:solidFill>
        </a:ln>
        <a:effectLst/>
      </dgm:spPr>
      <dgm:t>
        <a:bodyPr/>
        <a:lstStyle/>
        <a:p>
          <a:r>
            <a:rPr lang="en-US" sz="1600" b="1" dirty="0" smtClean="0"/>
            <a:t>INFORM</a:t>
          </a:r>
          <a:endParaRPr lang="en-US" sz="1600" b="1" dirty="0"/>
        </a:p>
      </dgm:t>
    </dgm:pt>
    <dgm:pt modelId="{41A9E685-0597-4137-845E-2827621AFF90}" type="parTrans" cxnId="{CF8DC2A7-A364-4971-A036-475C956ECE01}">
      <dgm:prSet/>
      <dgm:spPr/>
      <dgm:t>
        <a:bodyPr/>
        <a:lstStyle/>
        <a:p>
          <a:endParaRPr lang="en-US"/>
        </a:p>
      </dgm:t>
    </dgm:pt>
    <dgm:pt modelId="{714F47FB-73CC-4631-A5CE-B18694A236EE}" type="sibTrans" cxnId="{CF8DC2A7-A364-4971-A036-475C956ECE01}">
      <dgm:prSet/>
      <dgm:spPr>
        <a:solidFill>
          <a:srgbClr val="6291AD"/>
        </a:solidFill>
      </dgm:spPr>
      <dgm:t>
        <a:bodyPr/>
        <a:lstStyle/>
        <a:p>
          <a:endParaRPr lang="en-US"/>
        </a:p>
      </dgm:t>
    </dgm:pt>
    <dgm:pt modelId="{F26029A1-231D-4658-BA8E-7E0F1A4AB291}">
      <dgm:prSet phldrT="[Text]" custT="1"/>
      <dgm:spPr>
        <a:solidFill>
          <a:srgbClr val="7BBC39"/>
        </a:solidFill>
        <a:ln w="69850">
          <a:solidFill>
            <a:srgbClr val="6492AC"/>
          </a:solidFill>
        </a:ln>
        <a:effectLst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/>
            <a:t>ENGAGE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/>
        </a:p>
      </dgm:t>
    </dgm:pt>
    <dgm:pt modelId="{DFF5B0FE-F044-4472-A4AD-73C87C805CEB}" type="sibTrans" cxnId="{67563867-A301-4CFA-9DB1-0E143D7D4D92}">
      <dgm:prSet/>
      <dgm:spPr>
        <a:solidFill>
          <a:srgbClr val="6291AD"/>
        </a:solidFill>
      </dgm:spPr>
      <dgm:t>
        <a:bodyPr/>
        <a:lstStyle/>
        <a:p>
          <a:endParaRPr lang="en-US"/>
        </a:p>
      </dgm:t>
    </dgm:pt>
    <dgm:pt modelId="{E150095F-A935-42A0-97B2-0EFD953B3368}" type="parTrans" cxnId="{67563867-A301-4CFA-9DB1-0E143D7D4D92}">
      <dgm:prSet/>
      <dgm:spPr/>
      <dgm:t>
        <a:bodyPr/>
        <a:lstStyle/>
        <a:p>
          <a:endParaRPr lang="en-US"/>
        </a:p>
      </dgm:t>
    </dgm:pt>
    <dgm:pt modelId="{60A0AAC2-CF3A-406C-BF46-5B1C44D3F567}">
      <dgm:prSet phldrT="[Text]" custT="1"/>
      <dgm:spPr>
        <a:solidFill>
          <a:srgbClr val="7BBC39"/>
        </a:solidFill>
        <a:ln w="69850">
          <a:solidFill>
            <a:srgbClr val="6492AC"/>
          </a:solidFill>
        </a:ln>
        <a:effectLst/>
      </dgm:spPr>
      <dgm:t>
        <a:bodyPr/>
        <a:lstStyle/>
        <a:p>
          <a:r>
            <a:rPr lang="en-US" sz="1600" b="1" dirty="0" smtClean="0"/>
            <a:t>RESEARCH</a:t>
          </a:r>
          <a:endParaRPr lang="en-US" sz="1600" b="1" dirty="0"/>
        </a:p>
      </dgm:t>
    </dgm:pt>
    <dgm:pt modelId="{7AF6394C-E356-4935-AF47-5128DC2A1499}" type="parTrans" cxnId="{C9EB0DE7-FF88-464E-B54E-0E093433DD45}">
      <dgm:prSet/>
      <dgm:spPr/>
      <dgm:t>
        <a:bodyPr/>
        <a:lstStyle/>
        <a:p>
          <a:endParaRPr lang="en-US"/>
        </a:p>
      </dgm:t>
    </dgm:pt>
    <dgm:pt modelId="{88C9DCDC-85F6-459A-8A63-F1014D6CB076}" type="sibTrans" cxnId="{C9EB0DE7-FF88-464E-B54E-0E093433DD45}">
      <dgm:prSet/>
      <dgm:spPr>
        <a:solidFill>
          <a:srgbClr val="6291AD"/>
        </a:solidFill>
      </dgm:spPr>
      <dgm:t>
        <a:bodyPr/>
        <a:lstStyle/>
        <a:p>
          <a:endParaRPr lang="en-US"/>
        </a:p>
      </dgm:t>
    </dgm:pt>
    <dgm:pt modelId="{1FF46E70-58E0-44FA-B037-DBE6202A0DA5}">
      <dgm:prSet phldrT="[Text]"/>
      <dgm:spPr>
        <a:solidFill>
          <a:srgbClr val="2C405C"/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50AD6F02-106D-436C-AD07-51EAA21AED98}" type="sibTrans" cxnId="{4294E618-7262-474E-85F1-30AA854107CE}">
      <dgm:prSet/>
      <dgm:spPr/>
      <dgm:t>
        <a:bodyPr/>
        <a:lstStyle/>
        <a:p>
          <a:endParaRPr lang="en-US"/>
        </a:p>
      </dgm:t>
    </dgm:pt>
    <dgm:pt modelId="{8E968807-9C87-4C4F-B392-36119F6B679C}" type="parTrans" cxnId="{4294E618-7262-474E-85F1-30AA854107CE}">
      <dgm:prSet/>
      <dgm:spPr/>
      <dgm:t>
        <a:bodyPr/>
        <a:lstStyle/>
        <a:p>
          <a:endParaRPr lang="en-US"/>
        </a:p>
      </dgm:t>
    </dgm:pt>
    <dgm:pt modelId="{37E1B617-5D23-4732-8695-88E844C00326}" type="pres">
      <dgm:prSet presAssocID="{A8975F59-5667-426F-AD19-D245216F7C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43BD46-282C-4FC7-98E5-EC24D39F2CA9}" type="pres">
      <dgm:prSet presAssocID="{1FF46E70-58E0-44FA-B037-DBE6202A0DA5}" presName="centerShape" presStyleLbl="node0" presStyleIdx="0" presStyleCnt="1" custScaleX="41741" custScaleY="40140"/>
      <dgm:spPr/>
      <dgm:t>
        <a:bodyPr/>
        <a:lstStyle/>
        <a:p>
          <a:endParaRPr lang="en-US"/>
        </a:p>
      </dgm:t>
    </dgm:pt>
    <dgm:pt modelId="{4CDAF04F-8225-4671-8CA7-4494E5E25A67}" type="pres">
      <dgm:prSet presAssocID="{C2865C55-5D8A-4F24-88A5-A0A32799510F}" presName="node" presStyleLbl="node1" presStyleIdx="0" presStyleCnt="5" custScaleX="84029" custScaleY="84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962F1-A6FE-4745-95D0-8DA5E156C105}" type="pres">
      <dgm:prSet presAssocID="{C2865C55-5D8A-4F24-88A5-A0A32799510F}" presName="dummy" presStyleCnt="0"/>
      <dgm:spPr/>
    </dgm:pt>
    <dgm:pt modelId="{806276FD-BB00-4AB4-9353-FCA70EC4F16F}" type="pres">
      <dgm:prSet presAssocID="{87268A5E-BED8-4F8A-9DF0-E6E49526CEE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4A5BEBE-349A-4871-AB1C-0E5544B2593A}" type="pres">
      <dgm:prSet presAssocID="{60A0AAC2-CF3A-406C-BF46-5B1C44D3F567}" presName="node" presStyleLbl="node1" presStyleIdx="1" presStyleCnt="5" custScaleX="84029" custScaleY="84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B5C7D-5817-45BC-AAF3-70998AA3B498}" type="pres">
      <dgm:prSet presAssocID="{60A0AAC2-CF3A-406C-BF46-5B1C44D3F567}" presName="dummy" presStyleCnt="0"/>
      <dgm:spPr/>
    </dgm:pt>
    <dgm:pt modelId="{18309145-0720-43A7-8C82-DBB62E7A3686}" type="pres">
      <dgm:prSet presAssocID="{88C9DCDC-85F6-459A-8A63-F1014D6CB07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1C610E1-A909-4ACE-8BE4-8206A53804F9}" type="pres">
      <dgm:prSet presAssocID="{6C82EA32-6392-4724-8D18-1008A53C2F38}" presName="node" presStyleLbl="node1" presStyleIdx="2" presStyleCnt="5" custScaleX="84029" custScaleY="84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86397-9FE8-4F26-B097-83A9869F1CA5}" type="pres">
      <dgm:prSet presAssocID="{6C82EA32-6392-4724-8D18-1008A53C2F38}" presName="dummy" presStyleCnt="0"/>
      <dgm:spPr/>
    </dgm:pt>
    <dgm:pt modelId="{2652B007-F96D-4056-B50A-9BB90AB1A65D}" type="pres">
      <dgm:prSet presAssocID="{714F47FB-73CC-4631-A5CE-B18694A236E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DBED04D-B528-411D-BEBE-3B3B2C2F3542}" type="pres">
      <dgm:prSet presAssocID="{F26029A1-231D-4658-BA8E-7E0F1A4AB291}" presName="node" presStyleLbl="node1" presStyleIdx="3" presStyleCnt="5" custScaleX="84029" custScaleY="84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929B2-3CAC-474B-B006-7C2520E10C66}" type="pres">
      <dgm:prSet presAssocID="{F26029A1-231D-4658-BA8E-7E0F1A4AB291}" presName="dummy" presStyleCnt="0"/>
      <dgm:spPr/>
    </dgm:pt>
    <dgm:pt modelId="{604559E9-D490-45CF-BD53-461A73DEA008}" type="pres">
      <dgm:prSet presAssocID="{DFF5B0FE-F044-4472-A4AD-73C87C805CE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628E663-31DF-4B24-8DC8-B58FDE8F72AD}" type="pres">
      <dgm:prSet presAssocID="{68DD753B-9BBB-40EC-A654-F7DF7FA6C6AB}" presName="node" presStyleLbl="node1" presStyleIdx="4" presStyleCnt="5" custScaleX="84029" custScaleY="84029" custRadScaleRad="100526" custRadScaleInc="3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0A5AF-2DD9-45FD-B550-35B665282185}" type="pres">
      <dgm:prSet presAssocID="{68DD753B-9BBB-40EC-A654-F7DF7FA6C6AB}" presName="dummy" presStyleCnt="0"/>
      <dgm:spPr/>
    </dgm:pt>
    <dgm:pt modelId="{AE0C9526-1CBA-44F8-844C-E0DA1CAE7050}" type="pres">
      <dgm:prSet presAssocID="{3AEEAD20-BA5A-4C7C-BF6C-836DE22F646F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B2BD4A8-62B2-4CC8-B627-1BB2114BFC6E}" type="presOf" srcId="{3AEEAD20-BA5A-4C7C-BF6C-836DE22F646F}" destId="{AE0C9526-1CBA-44F8-844C-E0DA1CAE7050}" srcOrd="0" destOrd="0" presId="urn:microsoft.com/office/officeart/2005/8/layout/radial6"/>
    <dgm:cxn modelId="{2663B4BD-568F-4308-A347-20A058FF4CC9}" type="presOf" srcId="{87268A5E-BED8-4F8A-9DF0-E6E49526CEED}" destId="{806276FD-BB00-4AB4-9353-FCA70EC4F16F}" srcOrd="0" destOrd="0" presId="urn:microsoft.com/office/officeart/2005/8/layout/radial6"/>
    <dgm:cxn modelId="{13F42723-2339-447A-B862-FC3C2C1F83C7}" type="presOf" srcId="{6C82EA32-6392-4724-8D18-1008A53C2F38}" destId="{B1C610E1-A909-4ACE-8BE4-8206A53804F9}" srcOrd="0" destOrd="0" presId="urn:microsoft.com/office/officeart/2005/8/layout/radial6"/>
    <dgm:cxn modelId="{0940DCB2-59E7-4416-A27A-EF49CFC4EEBC}" type="presOf" srcId="{88C9DCDC-85F6-459A-8A63-F1014D6CB076}" destId="{18309145-0720-43A7-8C82-DBB62E7A3686}" srcOrd="0" destOrd="0" presId="urn:microsoft.com/office/officeart/2005/8/layout/radial6"/>
    <dgm:cxn modelId="{C9EB0DE7-FF88-464E-B54E-0E093433DD45}" srcId="{1FF46E70-58E0-44FA-B037-DBE6202A0DA5}" destId="{60A0AAC2-CF3A-406C-BF46-5B1C44D3F567}" srcOrd="1" destOrd="0" parTransId="{7AF6394C-E356-4935-AF47-5128DC2A1499}" sibTransId="{88C9DCDC-85F6-459A-8A63-F1014D6CB076}"/>
    <dgm:cxn modelId="{29CC8A39-13FD-4622-B3D8-9579FCE9E617}" type="presOf" srcId="{60A0AAC2-CF3A-406C-BF46-5B1C44D3F567}" destId="{74A5BEBE-349A-4871-AB1C-0E5544B2593A}" srcOrd="0" destOrd="0" presId="urn:microsoft.com/office/officeart/2005/8/layout/radial6"/>
    <dgm:cxn modelId="{4294E618-7262-474E-85F1-30AA854107CE}" srcId="{A8975F59-5667-426F-AD19-D245216F7C02}" destId="{1FF46E70-58E0-44FA-B037-DBE6202A0DA5}" srcOrd="0" destOrd="0" parTransId="{8E968807-9C87-4C4F-B392-36119F6B679C}" sibTransId="{50AD6F02-106D-436C-AD07-51EAA21AED98}"/>
    <dgm:cxn modelId="{28A43605-8655-4F42-8CE0-2A73D449C3AD}" type="presOf" srcId="{F26029A1-231D-4658-BA8E-7E0F1A4AB291}" destId="{DDBED04D-B528-411D-BEBE-3B3B2C2F3542}" srcOrd="0" destOrd="0" presId="urn:microsoft.com/office/officeart/2005/8/layout/radial6"/>
    <dgm:cxn modelId="{F2574F59-7AF2-499A-AC84-305137121C90}" type="presOf" srcId="{68DD753B-9BBB-40EC-A654-F7DF7FA6C6AB}" destId="{9628E663-31DF-4B24-8DC8-B58FDE8F72AD}" srcOrd="0" destOrd="0" presId="urn:microsoft.com/office/officeart/2005/8/layout/radial6"/>
    <dgm:cxn modelId="{CF8DC2A7-A364-4971-A036-475C956ECE01}" srcId="{1FF46E70-58E0-44FA-B037-DBE6202A0DA5}" destId="{6C82EA32-6392-4724-8D18-1008A53C2F38}" srcOrd="2" destOrd="0" parTransId="{41A9E685-0597-4137-845E-2827621AFF90}" sibTransId="{714F47FB-73CC-4631-A5CE-B18694A236EE}"/>
    <dgm:cxn modelId="{52948560-C211-418B-851B-DAB3CFDA3A88}" type="presOf" srcId="{714F47FB-73CC-4631-A5CE-B18694A236EE}" destId="{2652B007-F96D-4056-B50A-9BB90AB1A65D}" srcOrd="0" destOrd="0" presId="urn:microsoft.com/office/officeart/2005/8/layout/radial6"/>
    <dgm:cxn modelId="{2910FA10-F329-47B0-A56E-EBE3C277CCCB}" type="presOf" srcId="{A8975F59-5667-426F-AD19-D245216F7C02}" destId="{37E1B617-5D23-4732-8695-88E844C00326}" srcOrd="0" destOrd="0" presId="urn:microsoft.com/office/officeart/2005/8/layout/radial6"/>
    <dgm:cxn modelId="{67563867-A301-4CFA-9DB1-0E143D7D4D92}" srcId="{1FF46E70-58E0-44FA-B037-DBE6202A0DA5}" destId="{F26029A1-231D-4658-BA8E-7E0F1A4AB291}" srcOrd="3" destOrd="0" parTransId="{E150095F-A935-42A0-97B2-0EFD953B3368}" sibTransId="{DFF5B0FE-F044-4472-A4AD-73C87C805CEB}"/>
    <dgm:cxn modelId="{90944ADD-A3A2-4BBE-A248-8C6B405606D5}" srcId="{1FF46E70-58E0-44FA-B037-DBE6202A0DA5}" destId="{68DD753B-9BBB-40EC-A654-F7DF7FA6C6AB}" srcOrd="4" destOrd="0" parTransId="{D711F66D-F5AD-4CB7-A854-DFAF9A714E18}" sibTransId="{3AEEAD20-BA5A-4C7C-BF6C-836DE22F646F}"/>
    <dgm:cxn modelId="{271A5A75-2A6C-4BD6-B54B-4825C4CDFD1D}" type="presOf" srcId="{C2865C55-5D8A-4F24-88A5-A0A32799510F}" destId="{4CDAF04F-8225-4671-8CA7-4494E5E25A67}" srcOrd="0" destOrd="0" presId="urn:microsoft.com/office/officeart/2005/8/layout/radial6"/>
    <dgm:cxn modelId="{E9F232D2-881C-4E20-A7E6-ECB29CB40980}" type="presOf" srcId="{DFF5B0FE-F044-4472-A4AD-73C87C805CEB}" destId="{604559E9-D490-45CF-BD53-461A73DEA008}" srcOrd="0" destOrd="0" presId="urn:microsoft.com/office/officeart/2005/8/layout/radial6"/>
    <dgm:cxn modelId="{AB3D3770-7421-4F56-918B-6F4E6CE5621D}" type="presOf" srcId="{1FF46E70-58E0-44FA-B037-DBE6202A0DA5}" destId="{5B43BD46-282C-4FC7-98E5-EC24D39F2CA9}" srcOrd="0" destOrd="0" presId="urn:microsoft.com/office/officeart/2005/8/layout/radial6"/>
    <dgm:cxn modelId="{5993763A-4ADD-4CCF-8A8E-5D2D114611BB}" srcId="{1FF46E70-58E0-44FA-B037-DBE6202A0DA5}" destId="{C2865C55-5D8A-4F24-88A5-A0A32799510F}" srcOrd="0" destOrd="0" parTransId="{E7D507EF-6625-4EAD-AB8B-D95818695634}" sibTransId="{87268A5E-BED8-4F8A-9DF0-E6E49526CEED}"/>
    <dgm:cxn modelId="{A8CFD49E-AFB8-4DFD-AFBA-F47400D0A4B3}" type="presParOf" srcId="{37E1B617-5D23-4732-8695-88E844C00326}" destId="{5B43BD46-282C-4FC7-98E5-EC24D39F2CA9}" srcOrd="0" destOrd="0" presId="urn:microsoft.com/office/officeart/2005/8/layout/radial6"/>
    <dgm:cxn modelId="{74AC14EE-49BB-40C4-9AAD-9E8664FF86BF}" type="presParOf" srcId="{37E1B617-5D23-4732-8695-88E844C00326}" destId="{4CDAF04F-8225-4671-8CA7-4494E5E25A67}" srcOrd="1" destOrd="0" presId="urn:microsoft.com/office/officeart/2005/8/layout/radial6"/>
    <dgm:cxn modelId="{B29F83BF-EA8B-42FC-AB2F-A48FAE5F62DB}" type="presParOf" srcId="{37E1B617-5D23-4732-8695-88E844C00326}" destId="{03A962F1-A6FE-4745-95D0-8DA5E156C105}" srcOrd="2" destOrd="0" presId="urn:microsoft.com/office/officeart/2005/8/layout/radial6"/>
    <dgm:cxn modelId="{C35029D8-C900-4D2F-BF84-E290EB4CD8D4}" type="presParOf" srcId="{37E1B617-5D23-4732-8695-88E844C00326}" destId="{806276FD-BB00-4AB4-9353-FCA70EC4F16F}" srcOrd="3" destOrd="0" presId="urn:microsoft.com/office/officeart/2005/8/layout/radial6"/>
    <dgm:cxn modelId="{D797AAE6-9811-4EA3-8C3E-2C761841573E}" type="presParOf" srcId="{37E1B617-5D23-4732-8695-88E844C00326}" destId="{74A5BEBE-349A-4871-AB1C-0E5544B2593A}" srcOrd="4" destOrd="0" presId="urn:microsoft.com/office/officeart/2005/8/layout/radial6"/>
    <dgm:cxn modelId="{E8E9D892-CC41-4C82-9C27-303848565B04}" type="presParOf" srcId="{37E1B617-5D23-4732-8695-88E844C00326}" destId="{FD0B5C7D-5817-45BC-AAF3-70998AA3B498}" srcOrd="5" destOrd="0" presId="urn:microsoft.com/office/officeart/2005/8/layout/radial6"/>
    <dgm:cxn modelId="{BAC31FC7-B320-40F2-A381-363FF22E9886}" type="presParOf" srcId="{37E1B617-5D23-4732-8695-88E844C00326}" destId="{18309145-0720-43A7-8C82-DBB62E7A3686}" srcOrd="6" destOrd="0" presId="urn:microsoft.com/office/officeart/2005/8/layout/radial6"/>
    <dgm:cxn modelId="{BDE30D7C-4045-42E3-8BE8-6D50E43D5AB8}" type="presParOf" srcId="{37E1B617-5D23-4732-8695-88E844C00326}" destId="{B1C610E1-A909-4ACE-8BE4-8206A53804F9}" srcOrd="7" destOrd="0" presId="urn:microsoft.com/office/officeart/2005/8/layout/radial6"/>
    <dgm:cxn modelId="{357104F1-A18F-4214-9073-BF462502D05A}" type="presParOf" srcId="{37E1B617-5D23-4732-8695-88E844C00326}" destId="{D3F86397-9FE8-4F26-B097-83A9869F1CA5}" srcOrd="8" destOrd="0" presId="urn:microsoft.com/office/officeart/2005/8/layout/radial6"/>
    <dgm:cxn modelId="{54A8A84F-196A-4EEC-8E10-6C3D803443ED}" type="presParOf" srcId="{37E1B617-5D23-4732-8695-88E844C00326}" destId="{2652B007-F96D-4056-B50A-9BB90AB1A65D}" srcOrd="9" destOrd="0" presId="urn:microsoft.com/office/officeart/2005/8/layout/radial6"/>
    <dgm:cxn modelId="{AF36671F-680C-45BC-8051-EF9741276DE4}" type="presParOf" srcId="{37E1B617-5D23-4732-8695-88E844C00326}" destId="{DDBED04D-B528-411D-BEBE-3B3B2C2F3542}" srcOrd="10" destOrd="0" presId="urn:microsoft.com/office/officeart/2005/8/layout/radial6"/>
    <dgm:cxn modelId="{4C663954-1E14-4546-AEC3-2E3970C87320}" type="presParOf" srcId="{37E1B617-5D23-4732-8695-88E844C00326}" destId="{367929B2-3CAC-474B-B006-7C2520E10C66}" srcOrd="11" destOrd="0" presId="urn:microsoft.com/office/officeart/2005/8/layout/radial6"/>
    <dgm:cxn modelId="{34AB53E3-CBA2-46D9-AD22-7E388ACE4D66}" type="presParOf" srcId="{37E1B617-5D23-4732-8695-88E844C00326}" destId="{604559E9-D490-45CF-BD53-461A73DEA008}" srcOrd="12" destOrd="0" presId="urn:microsoft.com/office/officeart/2005/8/layout/radial6"/>
    <dgm:cxn modelId="{25F38960-21D0-4A4A-A776-7D2A1D3DB149}" type="presParOf" srcId="{37E1B617-5D23-4732-8695-88E844C00326}" destId="{9628E663-31DF-4B24-8DC8-B58FDE8F72AD}" srcOrd="13" destOrd="0" presId="urn:microsoft.com/office/officeart/2005/8/layout/radial6"/>
    <dgm:cxn modelId="{9AFCC2F3-A998-4667-A673-E3C938778AC2}" type="presParOf" srcId="{37E1B617-5D23-4732-8695-88E844C00326}" destId="{B450A5AF-2DD9-45FD-B550-35B665282185}" srcOrd="14" destOrd="0" presId="urn:microsoft.com/office/officeart/2005/8/layout/radial6"/>
    <dgm:cxn modelId="{DA7AD1A4-7BB0-498B-864E-3D5023034736}" type="presParOf" srcId="{37E1B617-5D23-4732-8695-88E844C00326}" destId="{AE0C9526-1CBA-44F8-844C-E0DA1CAE705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C9526-1CBA-44F8-844C-E0DA1CAE7050}">
      <dsp:nvSpPr>
        <dsp:cNvPr id="0" name=""/>
        <dsp:cNvSpPr/>
      </dsp:nvSpPr>
      <dsp:spPr>
        <a:xfrm>
          <a:off x="1337031" y="729754"/>
          <a:ext cx="5332644" cy="5332644"/>
        </a:xfrm>
        <a:prstGeom prst="blockArc">
          <a:avLst>
            <a:gd name="adj1" fmla="val 11935792"/>
            <a:gd name="adj2" fmla="val 16219093"/>
            <a:gd name="adj3" fmla="val 4643"/>
          </a:avLst>
        </a:prstGeom>
        <a:solidFill>
          <a:srgbClr val="6291A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559E9-D490-45CF-BD53-461A73DEA008}">
      <dsp:nvSpPr>
        <dsp:cNvPr id="0" name=""/>
        <dsp:cNvSpPr/>
      </dsp:nvSpPr>
      <dsp:spPr>
        <a:xfrm>
          <a:off x="1339879" y="721403"/>
          <a:ext cx="5332644" cy="5332644"/>
        </a:xfrm>
        <a:prstGeom prst="blockArc">
          <a:avLst>
            <a:gd name="adj1" fmla="val 7541085"/>
            <a:gd name="adj2" fmla="val 11924145"/>
            <a:gd name="adj3" fmla="val 4643"/>
          </a:avLst>
        </a:prstGeom>
        <a:solidFill>
          <a:srgbClr val="6291A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2B007-F96D-4056-B50A-9BB90AB1A65D}">
      <dsp:nvSpPr>
        <dsp:cNvPr id="0" name=""/>
        <dsp:cNvSpPr/>
      </dsp:nvSpPr>
      <dsp:spPr>
        <a:xfrm>
          <a:off x="1351495" y="729794"/>
          <a:ext cx="5332644" cy="5332644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rgbClr val="6291A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09145-0720-43A7-8C82-DBB62E7A3686}">
      <dsp:nvSpPr>
        <dsp:cNvPr id="0" name=""/>
        <dsp:cNvSpPr/>
      </dsp:nvSpPr>
      <dsp:spPr>
        <a:xfrm>
          <a:off x="1351495" y="729794"/>
          <a:ext cx="5332644" cy="5332644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rgbClr val="6291A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276FD-BB00-4AB4-9353-FCA70EC4F16F}">
      <dsp:nvSpPr>
        <dsp:cNvPr id="0" name=""/>
        <dsp:cNvSpPr/>
      </dsp:nvSpPr>
      <dsp:spPr>
        <a:xfrm>
          <a:off x="1351495" y="729794"/>
          <a:ext cx="5332644" cy="5332644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rgbClr val="6291A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3BD46-282C-4FC7-98E5-EC24D39F2CA9}">
      <dsp:nvSpPr>
        <dsp:cNvPr id="0" name=""/>
        <dsp:cNvSpPr/>
      </dsp:nvSpPr>
      <dsp:spPr>
        <a:xfrm>
          <a:off x="3505195" y="2903156"/>
          <a:ext cx="1025244" cy="985920"/>
        </a:xfrm>
        <a:prstGeom prst="ellipse">
          <a:avLst/>
        </a:prstGeom>
        <a:solidFill>
          <a:srgbClr val="2C405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>
        <a:off x="3655339" y="3047541"/>
        <a:ext cx="724956" cy="697150"/>
      </dsp:txXfrm>
    </dsp:sp>
    <dsp:sp modelId="{4CDAF04F-8225-4671-8CA7-4494E5E25A67}">
      <dsp:nvSpPr>
        <dsp:cNvPr id="0" name=""/>
        <dsp:cNvSpPr/>
      </dsp:nvSpPr>
      <dsp:spPr>
        <a:xfrm>
          <a:off x="3295444" y="69317"/>
          <a:ext cx="1444747" cy="1444747"/>
        </a:xfrm>
        <a:prstGeom prst="ellipse">
          <a:avLst/>
        </a:prstGeom>
        <a:solidFill>
          <a:srgbClr val="7BBC39"/>
        </a:solidFill>
        <a:ln w="69850" cap="flat" cmpd="sng" algn="ctr">
          <a:solidFill>
            <a:srgbClr val="6492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INVEST</a:t>
          </a:r>
          <a:endParaRPr lang="en-US" sz="1600" b="1" kern="1200" dirty="0"/>
        </a:p>
      </dsp:txBody>
      <dsp:txXfrm>
        <a:off x="3507022" y="280895"/>
        <a:ext cx="1021591" cy="1021591"/>
      </dsp:txXfrm>
    </dsp:sp>
    <dsp:sp modelId="{74A5BEBE-349A-4871-AB1C-0E5544B2593A}">
      <dsp:nvSpPr>
        <dsp:cNvPr id="0" name=""/>
        <dsp:cNvSpPr/>
      </dsp:nvSpPr>
      <dsp:spPr>
        <a:xfrm>
          <a:off x="5772400" y="1868931"/>
          <a:ext cx="1444747" cy="1444747"/>
        </a:xfrm>
        <a:prstGeom prst="ellipse">
          <a:avLst/>
        </a:prstGeom>
        <a:solidFill>
          <a:srgbClr val="7BBC39"/>
        </a:solidFill>
        <a:ln w="69850" cap="flat" cmpd="sng" algn="ctr">
          <a:solidFill>
            <a:srgbClr val="6492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</a:t>
          </a:r>
          <a:endParaRPr lang="en-US" sz="1600" b="1" kern="1200" dirty="0"/>
        </a:p>
      </dsp:txBody>
      <dsp:txXfrm>
        <a:off x="5983978" y="2080509"/>
        <a:ext cx="1021591" cy="1021591"/>
      </dsp:txXfrm>
    </dsp:sp>
    <dsp:sp modelId="{B1C610E1-A909-4ACE-8BE4-8206A53804F9}">
      <dsp:nvSpPr>
        <dsp:cNvPr id="0" name=""/>
        <dsp:cNvSpPr/>
      </dsp:nvSpPr>
      <dsp:spPr>
        <a:xfrm>
          <a:off x="4826287" y="4780767"/>
          <a:ext cx="1444747" cy="1444747"/>
        </a:xfrm>
        <a:prstGeom prst="ellipse">
          <a:avLst/>
        </a:prstGeom>
        <a:solidFill>
          <a:srgbClr val="7BBC39"/>
        </a:solidFill>
        <a:ln w="69850" cap="flat" cmpd="sng" algn="ctr">
          <a:solidFill>
            <a:srgbClr val="6492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INFORM</a:t>
          </a:r>
          <a:endParaRPr lang="en-US" sz="1600" b="1" kern="1200" dirty="0"/>
        </a:p>
      </dsp:txBody>
      <dsp:txXfrm>
        <a:off x="5037865" y="4992345"/>
        <a:ext cx="1021591" cy="1021591"/>
      </dsp:txXfrm>
    </dsp:sp>
    <dsp:sp modelId="{DDBED04D-B528-411D-BEBE-3B3B2C2F3542}">
      <dsp:nvSpPr>
        <dsp:cNvPr id="0" name=""/>
        <dsp:cNvSpPr/>
      </dsp:nvSpPr>
      <dsp:spPr>
        <a:xfrm>
          <a:off x="1764601" y="4780767"/>
          <a:ext cx="1444747" cy="1444747"/>
        </a:xfrm>
        <a:prstGeom prst="ellipse">
          <a:avLst/>
        </a:prstGeom>
        <a:solidFill>
          <a:srgbClr val="7BBC39"/>
        </a:solidFill>
        <a:ln w="69850" cap="flat" cmpd="sng" algn="ctr">
          <a:solidFill>
            <a:srgbClr val="6492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 smtClean="0"/>
            <a:t>ENGAGE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976179" y="4992345"/>
        <a:ext cx="1021591" cy="1021591"/>
      </dsp:txXfrm>
    </dsp:sp>
    <dsp:sp modelId="{9628E663-31DF-4B24-8DC8-B58FDE8F72AD}">
      <dsp:nvSpPr>
        <dsp:cNvPr id="0" name=""/>
        <dsp:cNvSpPr/>
      </dsp:nvSpPr>
      <dsp:spPr>
        <a:xfrm>
          <a:off x="817410" y="1828799"/>
          <a:ext cx="1444747" cy="1444747"/>
        </a:xfrm>
        <a:prstGeom prst="ellipse">
          <a:avLst/>
        </a:prstGeom>
        <a:solidFill>
          <a:srgbClr val="7BBC39"/>
        </a:solidFill>
        <a:ln w="69850" cap="flat" cmpd="sng" algn="ctr">
          <a:solidFill>
            <a:srgbClr val="6492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 smtClean="0"/>
            <a:t>ADVOCATE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</dsp:txBody>
      <dsp:txXfrm>
        <a:off x="1028988" y="2040377"/>
        <a:ext cx="1021591" cy="1021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6A0B-DB40-4E1C-8B69-8A3A1512F3D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E0EC9-3C71-4B9E-9E48-75BCAA097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8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67D725-4480-4258-9278-F128E76BAA6F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56325" name="Slide Number Placehold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 anchor="b"/>
          <a:lstStyle/>
          <a:p>
            <a:pPr algn="r"/>
            <a:fld id="{6B37590B-A4A9-4AC4-9099-2ABE5AB209E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/>
              <a:t>1</a:t>
            </a:fld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6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E0EC9-3C71-4B9E-9E48-75BCAA097D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7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BA7D-7612-4799-A36D-102D7C92A395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2476-36BF-4C86-9D2D-B2E43A844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7600" y="1371600"/>
            <a:ext cx="1066800" cy="838200"/>
          </a:xfrm>
          <a:prstGeom prst="rect">
            <a:avLst/>
          </a:prstGeom>
          <a:solidFill>
            <a:srgbClr val="9ACA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2667000"/>
            <a:ext cx="7086600" cy="4191000"/>
          </a:xfrm>
          <a:prstGeom prst="rect">
            <a:avLst/>
          </a:prstGeom>
          <a:solidFill>
            <a:srgbClr val="3A517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7391400" y="1295400"/>
            <a:ext cx="1752600" cy="1219200"/>
          </a:xfrm>
          <a:prstGeom prst="rect">
            <a:avLst/>
          </a:prstGeom>
          <a:solidFill>
            <a:srgbClr val="A7C359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baseline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1400" y="0"/>
            <a:ext cx="1752600" cy="1143000"/>
          </a:xfrm>
          <a:prstGeom prst="rect">
            <a:avLst/>
          </a:prstGeom>
          <a:solidFill>
            <a:srgbClr val="EFC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>
              <a:solidFill>
                <a:prstClr val="white"/>
              </a:solidFill>
            </a:endParaRPr>
          </a:p>
        </p:txBody>
      </p:sp>
      <p:pic>
        <p:nvPicPr>
          <p:cNvPr id="2055" name="Picture 8" descr="family.jpg"/>
          <p:cNvPicPr>
            <a:picLocks noChangeAspect="1"/>
          </p:cNvPicPr>
          <p:nvPr/>
        </p:nvPicPr>
        <p:blipFill>
          <a:blip r:embed="rId3" cstate="print"/>
          <a:srcRect l="6061"/>
          <a:stretch>
            <a:fillRect/>
          </a:stretch>
        </p:blipFill>
        <p:spPr bwMode="auto">
          <a:xfrm>
            <a:off x="0" y="0"/>
            <a:ext cx="3543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chil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0"/>
            <a:ext cx="34972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667000"/>
            <a:ext cx="1905000" cy="1143000"/>
          </a:xfrm>
          <a:prstGeom prst="rect">
            <a:avLst/>
          </a:prstGeom>
          <a:solidFill>
            <a:srgbClr val="8BC63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638800"/>
            <a:ext cx="1905000" cy="1219200"/>
          </a:xfrm>
          <a:prstGeom prst="rect">
            <a:avLst/>
          </a:prstGeom>
          <a:solidFill>
            <a:srgbClr val="79AAC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>
              <a:solidFill>
                <a:prstClr val="white"/>
              </a:solidFill>
              <a:latin typeface="+mn-lt"/>
            </a:endParaRPr>
          </a:p>
        </p:txBody>
      </p:sp>
      <p:pic>
        <p:nvPicPr>
          <p:cNvPr id="2059" name="Picture 16" descr="family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62400"/>
            <a:ext cx="1905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Title 1"/>
          <p:cNvSpPr>
            <a:spLocks noGrp="1"/>
          </p:cNvSpPr>
          <p:nvPr>
            <p:ph type="ctrTitle" idx="4294967295"/>
          </p:nvPr>
        </p:nvSpPr>
        <p:spPr>
          <a:xfrm>
            <a:off x="2133600" y="3200400"/>
            <a:ext cx="6781800" cy="3048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Central Iowa’s Five Prong Approach to Building an </a:t>
            </a:r>
            <a:b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ACE Response</a:t>
            </a:r>
            <a:r>
              <a:rPr lang="en-US" sz="4000" b="1" dirty="0" smtClean="0">
                <a:solidFill>
                  <a:srgbClr val="DDDDDD"/>
                </a:solidFill>
                <a:latin typeface="Berlin Sans FB Demi" pitchFamily="34" charset="0"/>
              </a:rPr>
              <a:t/>
            </a:r>
            <a:br>
              <a:rPr lang="en-US" sz="4000" b="1" dirty="0" smtClean="0">
                <a:solidFill>
                  <a:srgbClr val="DDDDDD"/>
                </a:solidFill>
                <a:latin typeface="Berlin Sans FB Demi" pitchFamily="34" charset="0"/>
              </a:rPr>
            </a:br>
            <a:endParaRPr lang="en-US" dirty="0" smtClean="0">
              <a:latin typeface="Berlin Sans FB Demi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2057400" y="5802124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lin Sans FB Demi" pitchFamily="34" charset="0"/>
              </a:rPr>
              <a:t>Sonni Vierling, MA</a:t>
            </a:r>
            <a:br>
              <a:rPr lang="en-US" sz="2000" dirty="0" smtClean="0">
                <a:solidFill>
                  <a:schemeClr val="bg1"/>
                </a:solidFill>
                <a:latin typeface="Berlin Sans FB Demi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Berlin Sans FB Demi" pitchFamily="34" charset="0"/>
              </a:rPr>
              <a:t>Coordinator, Central Iowa ACEs Steering Committee </a:t>
            </a:r>
          </a:p>
          <a:p>
            <a:endParaRPr lang="en-US" sz="20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40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1135048"/>
              </p:ext>
            </p:extLst>
          </p:nvPr>
        </p:nvGraphicFramePr>
        <p:xfrm>
          <a:off x="554182" y="228600"/>
          <a:ext cx="8035636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ACEs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00200"/>
            <a:ext cx="3352800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0300" y="44196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Central Iowa ACES Steering Committee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43BD46-282C-4FC7-98E5-EC24D39F2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AF04F-8225-4671-8CA7-4494E5E25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6276FD-BB00-4AB4-9353-FCA70EC4F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5BEBE-349A-4871-AB1C-0E5544B25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309145-0720-43A7-8C82-DBB62E7A3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C610E1-A909-4ACE-8BE4-8206A5380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52B007-F96D-4056-B50A-9BB90AB1A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BED04D-B528-411D-BEBE-3B3B2C2F3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4559E9-D490-45CF-BD53-461A73DEA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8E663-31DF-4B24-8DC8-B58FDE8F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0C9526-1CBA-44F8-844C-E0DA1CAE7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Central Iowa’s Five Prong Approach to Building an  ACE Response </vt:lpstr>
      <vt:lpstr>PowerPoint Presentation</vt:lpstr>
    </vt:vector>
  </TitlesOfParts>
  <Company>IDPH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Invest, Inform, Research, Engage, &amp; Advocate: Iowa’s Five Prong Approach to ACE-Informed Policy</dc:title>
  <dc:creator>svierlin</dc:creator>
  <cp:lastModifiedBy>Sarah Welch</cp:lastModifiedBy>
  <cp:revision>9</cp:revision>
  <dcterms:created xsi:type="dcterms:W3CDTF">2013-04-24T19:53:29Z</dcterms:created>
  <dcterms:modified xsi:type="dcterms:W3CDTF">2013-10-11T19:57:39Z</dcterms:modified>
</cp:coreProperties>
</file>